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Seasons" charset="1" panose="00000000000000000000"/>
      <p:regular r:id="rId7"/>
    </p:embeddedFont>
    <p:embeddedFont>
      <p:font typeface="Madelyn" charset="1" panose="00000400000000000000"/>
      <p:regular r:id="rId8"/>
    </p:embeddedFont>
    <p:embeddedFont>
      <p:font typeface="The Seasons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88553" y="-7249093"/>
            <a:ext cx="37178015" cy="48335448"/>
          </a:xfrm>
          <a:custGeom>
            <a:avLst/>
            <a:gdLst/>
            <a:ahLst/>
            <a:cxnLst/>
            <a:rect r="r" b="b" t="t" l="l"/>
            <a:pathLst>
              <a:path h="48335448" w="37178015">
                <a:moveTo>
                  <a:pt x="0" y="0"/>
                </a:moveTo>
                <a:lnTo>
                  <a:pt x="37178016" y="0"/>
                </a:lnTo>
                <a:lnTo>
                  <a:pt x="37178016" y="48335448"/>
                </a:lnTo>
                <a:lnTo>
                  <a:pt x="0" y="4833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035490" y="14149065"/>
            <a:ext cx="27731292" cy="24470530"/>
          </a:xfrm>
          <a:custGeom>
            <a:avLst/>
            <a:gdLst/>
            <a:ahLst/>
            <a:cxnLst/>
            <a:rect r="r" b="b" t="t" l="l"/>
            <a:pathLst>
              <a:path h="24470530" w="27731292">
                <a:moveTo>
                  <a:pt x="0" y="0"/>
                </a:moveTo>
                <a:lnTo>
                  <a:pt x="27731292" y="0"/>
                </a:lnTo>
                <a:lnTo>
                  <a:pt x="27731292" y="24470530"/>
                </a:lnTo>
                <a:lnTo>
                  <a:pt x="0" y="24470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6529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242894" y="6964410"/>
            <a:ext cx="10345783" cy="6272131"/>
          </a:xfrm>
          <a:custGeom>
            <a:avLst/>
            <a:gdLst/>
            <a:ahLst/>
            <a:cxnLst/>
            <a:rect r="r" b="b" t="t" l="l"/>
            <a:pathLst>
              <a:path h="6272131" w="10345783">
                <a:moveTo>
                  <a:pt x="0" y="0"/>
                </a:moveTo>
                <a:lnTo>
                  <a:pt x="10345783" y="0"/>
                </a:lnTo>
                <a:lnTo>
                  <a:pt x="10345783" y="6272131"/>
                </a:lnTo>
                <a:lnTo>
                  <a:pt x="0" y="6272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626803" y="20559708"/>
            <a:ext cx="10345783" cy="6272131"/>
          </a:xfrm>
          <a:custGeom>
            <a:avLst/>
            <a:gdLst/>
            <a:ahLst/>
            <a:cxnLst/>
            <a:rect r="r" b="b" t="t" l="l"/>
            <a:pathLst>
              <a:path h="6272131" w="10345783">
                <a:moveTo>
                  <a:pt x="0" y="0"/>
                </a:moveTo>
                <a:lnTo>
                  <a:pt x="10345783" y="0"/>
                </a:lnTo>
                <a:lnTo>
                  <a:pt x="10345783" y="6272131"/>
                </a:lnTo>
                <a:lnTo>
                  <a:pt x="0" y="6272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25799" y="4030461"/>
            <a:ext cx="17836949" cy="106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24"/>
              </a:lnSpc>
            </a:pPr>
            <a:r>
              <a:rPr lang="en-US" sz="7473" spc="373">
                <a:solidFill>
                  <a:srgbClr val="C1C18D">
                    <a:alpha val="89804"/>
                  </a:srgbClr>
                </a:solidFill>
                <a:latin typeface="The Seasons"/>
                <a:ea typeface="The Seasons"/>
                <a:cs typeface="The Seasons"/>
                <a:sym typeface="The Seasons"/>
              </a:rPr>
              <a:t>WELCOME 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25799" y="7608782"/>
            <a:ext cx="24360461" cy="437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13"/>
              </a:lnSpc>
            </a:pPr>
            <a:r>
              <a:rPr lang="en-US" sz="40018">
                <a:solidFill>
                  <a:srgbClr val="F6C0B9">
                    <a:alpha val="89804"/>
                  </a:srgbClr>
                </a:solidFill>
                <a:latin typeface="Madelyn"/>
                <a:ea typeface="Madelyn"/>
                <a:cs typeface="Madelyn"/>
                <a:sym typeface="Madelyn"/>
              </a:rPr>
              <a:t>Olivia's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25799" y="18171126"/>
            <a:ext cx="21128729" cy="124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6"/>
              </a:lnSpc>
            </a:pPr>
            <a:r>
              <a:rPr lang="en-US" sz="8853" spc="442">
                <a:solidFill>
                  <a:srgbClr val="F6C0B9">
                    <a:alpha val="89804"/>
                  </a:srgbClr>
                </a:solidFill>
                <a:latin typeface="The Seasons"/>
                <a:ea typeface="The Seasons"/>
                <a:cs typeface="The Seasons"/>
                <a:sym typeface="The Seasons"/>
              </a:rPr>
              <a:t>03.19.2024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25799" y="9592027"/>
            <a:ext cx="14013999" cy="8352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325"/>
              </a:lnSpc>
            </a:pPr>
            <a:r>
              <a:rPr lang="en-US" b="true" sz="25946">
                <a:solidFill>
                  <a:srgbClr val="A6A6A6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BABY </a:t>
            </a:r>
          </a:p>
          <a:p>
            <a:pPr algn="just">
              <a:lnSpc>
                <a:spcPts val="19460"/>
              </a:lnSpc>
            </a:pPr>
            <a:r>
              <a:rPr lang="en-US" b="true" sz="25946">
                <a:solidFill>
                  <a:srgbClr val="A6A6A6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SHOWER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411439" y="1664879"/>
            <a:ext cx="5656719" cy="3429386"/>
          </a:xfrm>
          <a:custGeom>
            <a:avLst/>
            <a:gdLst/>
            <a:ahLst/>
            <a:cxnLst/>
            <a:rect r="r" b="b" t="t" l="l"/>
            <a:pathLst>
              <a:path h="3429386" w="5656719">
                <a:moveTo>
                  <a:pt x="0" y="0"/>
                </a:moveTo>
                <a:lnTo>
                  <a:pt x="5656719" y="0"/>
                </a:lnTo>
                <a:lnTo>
                  <a:pt x="5656719" y="3429386"/>
                </a:lnTo>
                <a:lnTo>
                  <a:pt x="0" y="3429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711811">
            <a:off x="15206831" y="8345511"/>
            <a:ext cx="4049684" cy="3794861"/>
          </a:xfrm>
          <a:custGeom>
            <a:avLst/>
            <a:gdLst/>
            <a:ahLst/>
            <a:cxnLst/>
            <a:rect r="r" b="b" t="t" l="l"/>
            <a:pathLst>
              <a:path h="3794861" w="4049684">
                <a:moveTo>
                  <a:pt x="0" y="0"/>
                </a:moveTo>
                <a:lnTo>
                  <a:pt x="4049683" y="0"/>
                </a:lnTo>
                <a:lnTo>
                  <a:pt x="4049683" y="3794861"/>
                </a:lnTo>
                <a:lnTo>
                  <a:pt x="0" y="37948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1174" r="-713341" b="-541325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711811">
            <a:off x="21076936" y="1898081"/>
            <a:ext cx="5615222" cy="5261889"/>
          </a:xfrm>
          <a:custGeom>
            <a:avLst/>
            <a:gdLst/>
            <a:ahLst/>
            <a:cxnLst/>
            <a:rect r="r" b="b" t="t" l="l"/>
            <a:pathLst>
              <a:path h="5261889" w="5615222">
                <a:moveTo>
                  <a:pt x="0" y="0"/>
                </a:moveTo>
                <a:lnTo>
                  <a:pt x="5615222" y="0"/>
                </a:lnTo>
                <a:lnTo>
                  <a:pt x="5615222" y="5261889"/>
                </a:lnTo>
                <a:lnTo>
                  <a:pt x="0" y="5261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1174" r="-713341" b="-541325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2841094" y="26975859"/>
            <a:ext cx="12342735" cy="11454381"/>
          </a:xfrm>
          <a:custGeom>
            <a:avLst/>
            <a:gdLst/>
            <a:ahLst/>
            <a:cxnLst/>
            <a:rect r="r" b="b" t="t" l="l"/>
            <a:pathLst>
              <a:path h="11454381" w="12342735">
                <a:moveTo>
                  <a:pt x="0" y="0"/>
                </a:moveTo>
                <a:lnTo>
                  <a:pt x="12342735" y="0"/>
                </a:lnTo>
                <a:lnTo>
                  <a:pt x="12342735" y="11454382"/>
                </a:lnTo>
                <a:lnTo>
                  <a:pt x="0" y="1145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8948" r="-12467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145597">
            <a:off x="7159072" y="25409354"/>
            <a:ext cx="5026757" cy="4710454"/>
          </a:xfrm>
          <a:custGeom>
            <a:avLst/>
            <a:gdLst/>
            <a:ahLst/>
            <a:cxnLst/>
            <a:rect r="r" b="b" t="t" l="l"/>
            <a:pathLst>
              <a:path h="4710454" w="5026757">
                <a:moveTo>
                  <a:pt x="0" y="0"/>
                </a:moveTo>
                <a:lnTo>
                  <a:pt x="5026757" y="0"/>
                </a:lnTo>
                <a:lnTo>
                  <a:pt x="5026757" y="4710454"/>
                </a:lnTo>
                <a:lnTo>
                  <a:pt x="0" y="47104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1174" r="-713341" b="-541325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DAGywZobl-Q</dc:identifier>
  <dcterms:modified xsi:type="dcterms:W3CDTF">2011-08-01T06:04:30Z</dcterms:modified>
  <cp:revision>1</cp:revision>
  <dc:title>Pastel Floral Illustrative Baby Shower Poster (30 x 40 in)</dc:title>
</cp:coreProperties>
</file>